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ido.org/our-focus-safeguarding-environment-implementation-multilateral-environmental-agreements/stockholm-convention" TargetMode="External"/><Relationship Id="rId2" Type="http://schemas.openxmlformats.org/officeDocument/2006/relationships/hyperlink" Target="https://www.un.org/Depts/los/convention_agreements/convention_overview_convention.htm" TargetMode="External"/><Relationship Id="rId1" Type="http://schemas.openxmlformats.org/officeDocument/2006/relationships/hyperlink" Target="https://www.unenvironment.org/resources/report/basel-convention-control-transboundary-movements-hazardous-wastes" TargetMode="External"/><Relationship Id="rId4" Type="http://schemas.openxmlformats.org/officeDocument/2006/relationships/hyperlink" Target="https://www.unenvironment.org/ozonaction/who-we-are/about-montreal-protocol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C050F8-CF8D-4319-A495-22B5889EA40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0D88844-CEE9-4653-A0E0-69D9EB42B5ED}">
      <dgm:prSet/>
      <dgm:spPr/>
      <dgm:t>
        <a:bodyPr/>
        <a:lstStyle/>
        <a:p>
          <a:pPr rtl="0"/>
          <a:r>
            <a:rPr lang="en-US" dirty="0" smtClean="0"/>
            <a:t>U </a:t>
          </a:r>
          <a:r>
            <a:rPr lang="sr-Latn-RS" dirty="0" smtClean="0"/>
            <a:t>ovaj skup ulaze svi dokumenti o zastiti prirode,koji</a:t>
          </a:r>
          <a:r>
            <a:rPr lang="en-US" dirty="0" smtClean="0"/>
            <a:t/>
          </a:r>
          <a:br>
            <a:rPr lang="en-US" dirty="0" smtClean="0"/>
          </a:br>
          <a:r>
            <a:rPr lang="sr-Latn-RS" dirty="0" smtClean="0"/>
            <a:t>vaze </a:t>
          </a:r>
          <a:r>
            <a:rPr lang="en-US" dirty="0" smtClean="0"/>
            <a:t>u vise </a:t>
          </a:r>
          <a:r>
            <a:rPr lang="sr-Latn-RS" dirty="0" smtClean="0"/>
            <a:t>drzava i vecina njih je napisana pod uticajem Ujedinjenih nacija</a:t>
          </a:r>
          <a:r>
            <a:rPr lang="en-US" dirty="0" smtClean="0"/>
            <a:t>.</a:t>
          </a:r>
          <a:endParaRPr lang="en-US" dirty="0"/>
        </a:p>
      </dgm:t>
    </dgm:pt>
    <dgm:pt modelId="{70B3EB66-EC1E-45B3-AF48-C4EF64775A01}" type="parTrans" cxnId="{6FB6AEF0-7244-4A2B-AD30-E2482233D03B}">
      <dgm:prSet/>
      <dgm:spPr/>
      <dgm:t>
        <a:bodyPr/>
        <a:lstStyle/>
        <a:p>
          <a:endParaRPr lang="en-US"/>
        </a:p>
      </dgm:t>
    </dgm:pt>
    <dgm:pt modelId="{DB8A4DB7-CC59-4D0D-943D-86B525DEB168}" type="sibTrans" cxnId="{6FB6AEF0-7244-4A2B-AD30-E2482233D03B}">
      <dgm:prSet/>
      <dgm:spPr/>
      <dgm:t>
        <a:bodyPr/>
        <a:lstStyle/>
        <a:p>
          <a:endParaRPr lang="en-US"/>
        </a:p>
      </dgm:t>
    </dgm:pt>
    <dgm:pt modelId="{C34D2FA4-65B4-4CA8-BBA4-1DDD81AE4A1C}">
      <dgm:prSet/>
      <dgm:spPr/>
      <dgm:t>
        <a:bodyPr/>
        <a:lstStyle/>
        <a:p>
          <a:pPr rtl="0"/>
          <a:r>
            <a:rPr lang="en-US" dirty="0" smtClean="0"/>
            <a:t>U </a:t>
          </a:r>
          <a:r>
            <a:rPr lang="sr-Latn-RS" dirty="0" smtClean="0"/>
            <a:t>njima su zapisana tacna pravila prema kojima</a:t>
          </a:r>
          <a:r>
            <a:rPr lang="en-US" dirty="0" smtClean="0"/>
            <a:t/>
          </a:r>
          <a:br>
            <a:rPr lang="en-US" dirty="0" smtClean="0"/>
          </a:br>
          <a:r>
            <a:rPr lang="en-US" dirty="0" smtClean="0"/>
            <a:t>se </a:t>
          </a:r>
          <a:r>
            <a:rPr lang="sr-Latn-RS" dirty="0" smtClean="0"/>
            <a:t>treba odnositi prema lovokradicama,zagadjenju</a:t>
          </a:r>
          <a:r>
            <a:rPr lang="en-US" dirty="0" smtClean="0"/>
            <a:t>,</a:t>
          </a:r>
          <a:br>
            <a:rPr lang="en-US" dirty="0" smtClean="0"/>
          </a:br>
          <a:r>
            <a:rPr lang="sr-Latn-RS" dirty="0" smtClean="0"/>
            <a:t>unistavanju prirode kao i ostalim,negarivnim uticaja ljudi na prirodu.</a:t>
          </a:r>
          <a:endParaRPr lang="en-US" dirty="0"/>
        </a:p>
      </dgm:t>
    </dgm:pt>
    <dgm:pt modelId="{02C0641C-39C1-4FE9-A36F-482C15198B2A}" type="parTrans" cxnId="{E98C6302-55C3-4C76-A47D-66C600DDBF0E}">
      <dgm:prSet/>
      <dgm:spPr/>
      <dgm:t>
        <a:bodyPr/>
        <a:lstStyle/>
        <a:p>
          <a:endParaRPr lang="en-US"/>
        </a:p>
      </dgm:t>
    </dgm:pt>
    <dgm:pt modelId="{447DEF9B-A9D4-4F95-B07F-8C88259A76AA}" type="sibTrans" cxnId="{E98C6302-55C3-4C76-A47D-66C600DDBF0E}">
      <dgm:prSet/>
      <dgm:spPr/>
      <dgm:t>
        <a:bodyPr/>
        <a:lstStyle/>
        <a:p>
          <a:endParaRPr lang="en-US"/>
        </a:p>
      </dgm:t>
    </dgm:pt>
    <dgm:pt modelId="{C823DC97-E0D2-4453-A083-B97471418660}" type="pres">
      <dgm:prSet presAssocID="{37C050F8-CF8D-4319-A495-22B5889EA401}" presName="linear" presStyleCnt="0">
        <dgm:presLayoutVars>
          <dgm:animLvl val="lvl"/>
          <dgm:resizeHandles val="exact"/>
        </dgm:presLayoutVars>
      </dgm:prSet>
      <dgm:spPr/>
    </dgm:pt>
    <dgm:pt modelId="{3C350103-2A53-4252-AA98-AE077FA236E8}" type="pres">
      <dgm:prSet presAssocID="{B0D88844-CEE9-4653-A0E0-69D9EB42B5ED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7B80709-EFE8-4B3B-9196-11C525300593}" type="pres">
      <dgm:prSet presAssocID="{DB8A4DB7-CC59-4D0D-943D-86B525DEB168}" presName="spacer" presStyleCnt="0"/>
      <dgm:spPr/>
    </dgm:pt>
    <dgm:pt modelId="{9CA3544B-2E85-4916-9BDE-F9FA08C52C3B}" type="pres">
      <dgm:prSet presAssocID="{C34D2FA4-65B4-4CA8-BBA4-1DDD81AE4A1C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E0D3A951-5A74-4C48-89C0-8214E3812F65}" type="presOf" srcId="{C34D2FA4-65B4-4CA8-BBA4-1DDD81AE4A1C}" destId="{9CA3544B-2E85-4916-9BDE-F9FA08C52C3B}" srcOrd="0" destOrd="0" presId="urn:microsoft.com/office/officeart/2005/8/layout/vList2"/>
    <dgm:cxn modelId="{E616D442-ED8D-48D7-B7B3-B3617476C109}" type="presOf" srcId="{B0D88844-CEE9-4653-A0E0-69D9EB42B5ED}" destId="{3C350103-2A53-4252-AA98-AE077FA236E8}" srcOrd="0" destOrd="0" presId="urn:microsoft.com/office/officeart/2005/8/layout/vList2"/>
    <dgm:cxn modelId="{27F0F832-078B-4C21-8384-A06BB18AE76C}" type="presOf" srcId="{37C050F8-CF8D-4319-A495-22B5889EA401}" destId="{C823DC97-E0D2-4453-A083-B97471418660}" srcOrd="0" destOrd="0" presId="urn:microsoft.com/office/officeart/2005/8/layout/vList2"/>
    <dgm:cxn modelId="{E98C6302-55C3-4C76-A47D-66C600DDBF0E}" srcId="{37C050F8-CF8D-4319-A495-22B5889EA401}" destId="{C34D2FA4-65B4-4CA8-BBA4-1DDD81AE4A1C}" srcOrd="1" destOrd="0" parTransId="{02C0641C-39C1-4FE9-A36F-482C15198B2A}" sibTransId="{447DEF9B-A9D4-4F95-B07F-8C88259A76AA}"/>
    <dgm:cxn modelId="{6FB6AEF0-7244-4A2B-AD30-E2482233D03B}" srcId="{37C050F8-CF8D-4319-A495-22B5889EA401}" destId="{B0D88844-CEE9-4653-A0E0-69D9EB42B5ED}" srcOrd="0" destOrd="0" parTransId="{70B3EB66-EC1E-45B3-AF48-C4EF64775A01}" sibTransId="{DB8A4DB7-CC59-4D0D-943D-86B525DEB168}"/>
    <dgm:cxn modelId="{AA6B4CB0-B52F-4CFD-84A0-1C3B1DE62E2B}" type="presParOf" srcId="{C823DC97-E0D2-4453-A083-B97471418660}" destId="{3C350103-2A53-4252-AA98-AE077FA236E8}" srcOrd="0" destOrd="0" presId="urn:microsoft.com/office/officeart/2005/8/layout/vList2"/>
    <dgm:cxn modelId="{B70F8C44-B691-4309-ADFC-E18F9FED8B7B}" type="presParOf" srcId="{C823DC97-E0D2-4453-A083-B97471418660}" destId="{67B80709-EFE8-4B3B-9196-11C525300593}" srcOrd="1" destOrd="0" presId="urn:microsoft.com/office/officeart/2005/8/layout/vList2"/>
    <dgm:cxn modelId="{0C184C09-1908-426C-9F50-BA29B590F1BA}" type="presParOf" srcId="{C823DC97-E0D2-4453-A083-B97471418660}" destId="{9CA3544B-2E85-4916-9BDE-F9FA08C52C3B}" srcOrd="2" destOrd="0" presId="urn:microsoft.com/office/officeart/2005/8/layout/vList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BAF73B7-FB29-4ABD-BF9A-0619E5034AF5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0FCF643-06A0-404B-B266-30F0B00EEE36}">
      <dgm:prSet/>
      <dgm:spPr/>
      <dgm:t>
        <a:bodyPr/>
        <a:lstStyle/>
        <a:p>
          <a:pPr rtl="0"/>
          <a:r>
            <a:rPr lang="sr-Latn-RS" dirty="0" smtClean="0"/>
            <a:t>Dokument o morskim granicama,koji takodje govori i o zagadjenim delovima mora.</a:t>
          </a:r>
          <a:endParaRPr lang="en-US" dirty="0"/>
        </a:p>
      </dgm:t>
    </dgm:pt>
    <dgm:pt modelId="{9887A8BE-70BD-49BC-AC3C-3A04B39F3C74}" type="parTrans" cxnId="{0BE3F995-BC13-40CF-965D-FA4D01621819}">
      <dgm:prSet/>
      <dgm:spPr/>
      <dgm:t>
        <a:bodyPr/>
        <a:lstStyle/>
        <a:p>
          <a:endParaRPr lang="en-US"/>
        </a:p>
      </dgm:t>
    </dgm:pt>
    <dgm:pt modelId="{5E3C7928-6C9C-429D-9A3D-ADF27F6B0365}" type="sibTrans" cxnId="{0BE3F995-BC13-40CF-965D-FA4D01621819}">
      <dgm:prSet/>
      <dgm:spPr/>
      <dgm:t>
        <a:bodyPr/>
        <a:lstStyle/>
        <a:p>
          <a:endParaRPr lang="en-US"/>
        </a:p>
      </dgm:t>
    </dgm:pt>
    <dgm:pt modelId="{548AB9A8-6FD9-44C2-9ABC-F8166DA43C1F}">
      <dgm:prSet/>
      <dgm:spPr/>
      <dgm:t>
        <a:bodyPr/>
        <a:lstStyle/>
        <a:p>
          <a:pPr rtl="0"/>
          <a:r>
            <a:rPr lang="sr-Latn-RS" dirty="0" smtClean="0"/>
            <a:t>Deo mora koji se smatra kao deo kontinenta.</a:t>
          </a:r>
          <a:endParaRPr lang="en-US" dirty="0"/>
        </a:p>
      </dgm:t>
    </dgm:pt>
    <dgm:pt modelId="{7C959D73-A97E-4783-8C5B-43480E9F3B21}" type="parTrans" cxnId="{82460FA8-E018-4907-999F-61939437055A}">
      <dgm:prSet/>
      <dgm:spPr/>
      <dgm:t>
        <a:bodyPr/>
        <a:lstStyle/>
        <a:p>
          <a:endParaRPr lang="en-US"/>
        </a:p>
      </dgm:t>
    </dgm:pt>
    <dgm:pt modelId="{1C36A34E-7B9A-4491-999E-5A807737F0D4}" type="sibTrans" cxnId="{82460FA8-E018-4907-999F-61939437055A}">
      <dgm:prSet/>
      <dgm:spPr/>
      <dgm:t>
        <a:bodyPr/>
        <a:lstStyle/>
        <a:p>
          <a:endParaRPr lang="en-US"/>
        </a:p>
      </dgm:t>
    </dgm:pt>
    <dgm:pt modelId="{2BD26EA1-6610-4D71-85C6-01575576D0D9}">
      <dgm:prSet/>
      <dgm:spPr/>
      <dgm:t>
        <a:bodyPr/>
        <a:lstStyle/>
        <a:p>
          <a:pPr rtl="0"/>
          <a:r>
            <a:rPr lang="sr-Latn-RS" dirty="0" smtClean="0"/>
            <a:t>Dokument o otvorenom moru.</a:t>
          </a:r>
          <a:endParaRPr lang="en-US" dirty="0"/>
        </a:p>
      </dgm:t>
    </dgm:pt>
    <dgm:pt modelId="{CF44476F-E895-4187-A56F-AD97003B9731}" type="parTrans" cxnId="{0F697FC5-7E78-4CBA-AED7-23391FB6B994}">
      <dgm:prSet/>
      <dgm:spPr/>
      <dgm:t>
        <a:bodyPr/>
        <a:lstStyle/>
        <a:p>
          <a:endParaRPr lang="en-US"/>
        </a:p>
      </dgm:t>
    </dgm:pt>
    <dgm:pt modelId="{BF13A3B3-1A6E-48C7-868F-CBCEAEB4EDA1}" type="sibTrans" cxnId="{0F697FC5-7E78-4CBA-AED7-23391FB6B994}">
      <dgm:prSet/>
      <dgm:spPr/>
      <dgm:t>
        <a:bodyPr/>
        <a:lstStyle/>
        <a:p>
          <a:endParaRPr lang="en-US"/>
        </a:p>
      </dgm:t>
    </dgm:pt>
    <dgm:pt modelId="{52471754-6491-402A-AFB0-01CBC9FBD582}">
      <dgm:prSet/>
      <dgm:spPr/>
      <dgm:t>
        <a:bodyPr/>
        <a:lstStyle/>
        <a:p>
          <a:pPr rtl="0"/>
          <a:r>
            <a:rPr lang="sr-Latn-RS" dirty="0" smtClean="0"/>
            <a:t>Dokument o ribolovu i ocuvanju zivota otvorenog mora.</a:t>
          </a:r>
          <a:endParaRPr lang="en-US" dirty="0"/>
        </a:p>
      </dgm:t>
    </dgm:pt>
    <dgm:pt modelId="{C2BDDAD2-4D91-4830-95A4-77343208A411}" type="parTrans" cxnId="{268E30F9-6A8E-49A7-BF07-CFE271922F16}">
      <dgm:prSet/>
      <dgm:spPr/>
      <dgm:t>
        <a:bodyPr/>
        <a:lstStyle/>
        <a:p>
          <a:endParaRPr lang="en-US"/>
        </a:p>
      </dgm:t>
    </dgm:pt>
    <dgm:pt modelId="{D94A4EF5-3E94-4ABB-9049-6283DA00F910}" type="sibTrans" cxnId="{268E30F9-6A8E-49A7-BF07-CFE271922F16}">
      <dgm:prSet/>
      <dgm:spPr/>
      <dgm:t>
        <a:bodyPr/>
        <a:lstStyle/>
        <a:p>
          <a:endParaRPr lang="en-US"/>
        </a:p>
      </dgm:t>
    </dgm:pt>
    <dgm:pt modelId="{0780E394-0975-4FA9-85E5-D9C459A50FB9}">
      <dgm:prSet/>
      <dgm:spPr/>
    </dgm:pt>
    <dgm:pt modelId="{003CE375-8935-4D61-A314-932A56CD59FE}" type="parTrans" cxnId="{D5A82795-C13B-4FDE-93B9-66CF0E65FA0B}">
      <dgm:prSet/>
      <dgm:spPr/>
      <dgm:t>
        <a:bodyPr/>
        <a:lstStyle/>
        <a:p>
          <a:endParaRPr lang="en-US"/>
        </a:p>
      </dgm:t>
    </dgm:pt>
    <dgm:pt modelId="{1F5CA827-7123-46E6-88E4-94D1337271B4}" type="sibTrans" cxnId="{D5A82795-C13B-4FDE-93B9-66CF0E65FA0B}">
      <dgm:prSet/>
      <dgm:spPr/>
      <dgm:t>
        <a:bodyPr/>
        <a:lstStyle/>
        <a:p>
          <a:endParaRPr lang="en-US"/>
        </a:p>
      </dgm:t>
    </dgm:pt>
    <dgm:pt modelId="{13CA22CC-66E3-4ABC-840F-60C20F524CA2}" type="pres">
      <dgm:prSet presAssocID="{BBAF73B7-FB29-4ABD-BF9A-0619E5034AF5}" presName="matrix" presStyleCnt="0">
        <dgm:presLayoutVars>
          <dgm:chMax val="1"/>
          <dgm:dir/>
          <dgm:resizeHandles val="exact"/>
        </dgm:presLayoutVars>
      </dgm:prSet>
      <dgm:spPr/>
    </dgm:pt>
    <dgm:pt modelId="{A7A8DB83-B55D-4F2F-BF06-32C1E8ADE848}" type="pres">
      <dgm:prSet presAssocID="{BBAF73B7-FB29-4ABD-BF9A-0619E5034AF5}" presName="diamond" presStyleLbl="bgShp" presStyleIdx="0" presStyleCnt="1"/>
      <dgm:spPr/>
    </dgm:pt>
    <dgm:pt modelId="{1AC28D6E-F72B-41C7-9029-DAA02CD1BC29}" type="pres">
      <dgm:prSet presAssocID="{BBAF73B7-FB29-4ABD-BF9A-0619E5034AF5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57C1A5-13B2-44F1-BB0D-3B62965478CC}" type="pres">
      <dgm:prSet presAssocID="{BBAF73B7-FB29-4ABD-BF9A-0619E5034AF5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246177-E972-41D0-829E-782DC541CEB1}" type="pres">
      <dgm:prSet presAssocID="{BBAF73B7-FB29-4ABD-BF9A-0619E5034AF5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92A28F-5044-450D-B4EC-8E4F837DF210}" type="pres">
      <dgm:prSet presAssocID="{BBAF73B7-FB29-4ABD-BF9A-0619E5034AF5}" presName="quad4" presStyleLbl="node1" presStyleIdx="3" presStyleCnt="4" custLinFactNeighborX="605" custLinFactNeighborY="149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32956B7-3C86-4A96-B5D0-F09865CD3AEE}" type="presOf" srcId="{20FCF643-06A0-404B-B266-30F0B00EEE36}" destId="{1AC28D6E-F72B-41C7-9029-DAA02CD1BC29}" srcOrd="0" destOrd="0" presId="urn:microsoft.com/office/officeart/2005/8/layout/matrix3"/>
    <dgm:cxn modelId="{268E30F9-6A8E-49A7-BF07-CFE271922F16}" srcId="{BBAF73B7-FB29-4ABD-BF9A-0619E5034AF5}" destId="{52471754-6491-402A-AFB0-01CBC9FBD582}" srcOrd="3" destOrd="0" parTransId="{C2BDDAD2-4D91-4830-95A4-77343208A411}" sibTransId="{D94A4EF5-3E94-4ABB-9049-6283DA00F910}"/>
    <dgm:cxn modelId="{82460FA8-E018-4907-999F-61939437055A}" srcId="{BBAF73B7-FB29-4ABD-BF9A-0619E5034AF5}" destId="{548AB9A8-6FD9-44C2-9ABC-F8166DA43C1F}" srcOrd="1" destOrd="0" parTransId="{7C959D73-A97E-4783-8C5B-43480E9F3B21}" sibTransId="{1C36A34E-7B9A-4491-999E-5A807737F0D4}"/>
    <dgm:cxn modelId="{D5A82795-C13B-4FDE-93B9-66CF0E65FA0B}" srcId="{BBAF73B7-FB29-4ABD-BF9A-0619E5034AF5}" destId="{0780E394-0975-4FA9-85E5-D9C459A50FB9}" srcOrd="4" destOrd="0" parTransId="{003CE375-8935-4D61-A314-932A56CD59FE}" sibTransId="{1F5CA827-7123-46E6-88E4-94D1337271B4}"/>
    <dgm:cxn modelId="{0BE3F995-BC13-40CF-965D-FA4D01621819}" srcId="{BBAF73B7-FB29-4ABD-BF9A-0619E5034AF5}" destId="{20FCF643-06A0-404B-B266-30F0B00EEE36}" srcOrd="0" destOrd="0" parTransId="{9887A8BE-70BD-49BC-AC3C-3A04B39F3C74}" sibTransId="{5E3C7928-6C9C-429D-9A3D-ADF27F6B0365}"/>
    <dgm:cxn modelId="{F06FB4FF-CBCF-4261-BD46-2CE668592FCA}" type="presOf" srcId="{BBAF73B7-FB29-4ABD-BF9A-0619E5034AF5}" destId="{13CA22CC-66E3-4ABC-840F-60C20F524CA2}" srcOrd="0" destOrd="0" presId="urn:microsoft.com/office/officeart/2005/8/layout/matrix3"/>
    <dgm:cxn modelId="{0F697FC5-7E78-4CBA-AED7-23391FB6B994}" srcId="{BBAF73B7-FB29-4ABD-BF9A-0619E5034AF5}" destId="{2BD26EA1-6610-4D71-85C6-01575576D0D9}" srcOrd="2" destOrd="0" parTransId="{CF44476F-E895-4187-A56F-AD97003B9731}" sibTransId="{BF13A3B3-1A6E-48C7-868F-CBCEAEB4EDA1}"/>
    <dgm:cxn modelId="{DC323B7A-8CF5-48C1-9F82-E758E0A7E101}" type="presOf" srcId="{2BD26EA1-6610-4D71-85C6-01575576D0D9}" destId="{B0246177-E972-41D0-829E-782DC541CEB1}" srcOrd="0" destOrd="0" presId="urn:microsoft.com/office/officeart/2005/8/layout/matrix3"/>
    <dgm:cxn modelId="{CDC43A17-C82F-42BE-9120-949509A4E406}" type="presOf" srcId="{52471754-6491-402A-AFB0-01CBC9FBD582}" destId="{4F92A28F-5044-450D-B4EC-8E4F837DF210}" srcOrd="0" destOrd="0" presId="urn:microsoft.com/office/officeart/2005/8/layout/matrix3"/>
    <dgm:cxn modelId="{12FA400F-2990-4C75-B84D-A6745EBC1A2E}" type="presOf" srcId="{548AB9A8-6FD9-44C2-9ABC-F8166DA43C1F}" destId="{3157C1A5-13B2-44F1-BB0D-3B62965478CC}" srcOrd="0" destOrd="0" presId="urn:microsoft.com/office/officeart/2005/8/layout/matrix3"/>
    <dgm:cxn modelId="{7E5B8212-5E2A-481E-B032-F1A0AF3B90F7}" type="presParOf" srcId="{13CA22CC-66E3-4ABC-840F-60C20F524CA2}" destId="{A7A8DB83-B55D-4F2F-BF06-32C1E8ADE848}" srcOrd="0" destOrd="0" presId="urn:microsoft.com/office/officeart/2005/8/layout/matrix3"/>
    <dgm:cxn modelId="{C37F4870-59F5-4415-9E56-8C5486565E96}" type="presParOf" srcId="{13CA22CC-66E3-4ABC-840F-60C20F524CA2}" destId="{1AC28D6E-F72B-41C7-9029-DAA02CD1BC29}" srcOrd="1" destOrd="0" presId="urn:microsoft.com/office/officeart/2005/8/layout/matrix3"/>
    <dgm:cxn modelId="{A0AB00E7-55B3-4227-8D2F-66058878ECD0}" type="presParOf" srcId="{13CA22CC-66E3-4ABC-840F-60C20F524CA2}" destId="{3157C1A5-13B2-44F1-BB0D-3B62965478CC}" srcOrd="2" destOrd="0" presId="urn:microsoft.com/office/officeart/2005/8/layout/matrix3"/>
    <dgm:cxn modelId="{A7E23E83-4AE9-4774-ADC7-AD2E95AC7846}" type="presParOf" srcId="{13CA22CC-66E3-4ABC-840F-60C20F524CA2}" destId="{B0246177-E972-41D0-829E-782DC541CEB1}" srcOrd="3" destOrd="0" presId="urn:microsoft.com/office/officeart/2005/8/layout/matrix3"/>
    <dgm:cxn modelId="{A2AEDE9F-C9FF-408E-8681-857CB6937440}" type="presParOf" srcId="{13CA22CC-66E3-4ABC-840F-60C20F524CA2}" destId="{4F92A28F-5044-450D-B4EC-8E4F837DF210}" srcOrd="4" destOrd="0" presId="urn:microsoft.com/office/officeart/2005/8/layout/matrix3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805158B-BEBD-4F3C-BC1E-AFF2F4EE26A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4CCDEE0-D818-4B1B-9F14-7E9171766746}">
      <dgm:prSet phldrT="[Text]"/>
      <dgm:spPr/>
      <dgm:t>
        <a:bodyPr/>
        <a:lstStyle/>
        <a:p>
          <a:r>
            <a:rPr lang="en-US" dirty="0" smtClean="0">
              <a:hlinkClick xmlns:r="http://schemas.openxmlformats.org/officeDocument/2006/relationships" r:id="rId1"/>
            </a:rPr>
            <a:t>BAZELSKI DOKUMENT</a:t>
          </a:r>
          <a:endParaRPr lang="en-US" dirty="0"/>
        </a:p>
      </dgm:t>
    </dgm:pt>
    <dgm:pt modelId="{90904EE9-48F3-4FBD-842A-0779AD1D1569}" type="parTrans" cxnId="{0CF7BA1C-8E01-4870-B097-63AB9B5B181D}">
      <dgm:prSet/>
      <dgm:spPr/>
      <dgm:t>
        <a:bodyPr/>
        <a:lstStyle/>
        <a:p>
          <a:endParaRPr lang="en-US"/>
        </a:p>
      </dgm:t>
    </dgm:pt>
    <dgm:pt modelId="{28A5F971-3E0C-4C46-859E-06D95908762A}" type="sibTrans" cxnId="{0CF7BA1C-8E01-4870-B097-63AB9B5B181D}">
      <dgm:prSet/>
      <dgm:spPr/>
      <dgm:t>
        <a:bodyPr/>
        <a:lstStyle/>
        <a:p>
          <a:endParaRPr lang="en-US"/>
        </a:p>
      </dgm:t>
    </dgm:pt>
    <dgm:pt modelId="{5AFE8018-F894-4627-B301-96EA5D0188B3}">
      <dgm:prSet phldrT="[Text]"/>
      <dgm:spPr/>
      <dgm:t>
        <a:bodyPr/>
        <a:lstStyle/>
        <a:p>
          <a:endParaRPr lang="en-US" dirty="0"/>
        </a:p>
      </dgm:t>
    </dgm:pt>
    <dgm:pt modelId="{B6A1D9D1-9E6F-4109-BC54-899EE680C2CA}" type="parTrans" cxnId="{2F3F7C5A-36BE-4EAE-8BCC-6E75C601E362}">
      <dgm:prSet/>
      <dgm:spPr/>
      <dgm:t>
        <a:bodyPr/>
        <a:lstStyle/>
        <a:p>
          <a:endParaRPr lang="en-US"/>
        </a:p>
      </dgm:t>
    </dgm:pt>
    <dgm:pt modelId="{47F6E952-077A-4AFF-9810-7FC6FDBDCE23}" type="sibTrans" cxnId="{2F3F7C5A-36BE-4EAE-8BCC-6E75C601E362}">
      <dgm:prSet/>
      <dgm:spPr/>
      <dgm:t>
        <a:bodyPr/>
        <a:lstStyle/>
        <a:p>
          <a:endParaRPr lang="en-US"/>
        </a:p>
      </dgm:t>
    </dgm:pt>
    <dgm:pt modelId="{6283A982-87CC-4B63-AAE1-859C7ED7E89A}">
      <dgm:prSet phldrT="[Text]"/>
      <dgm:spPr/>
      <dgm:t>
        <a:bodyPr/>
        <a:lstStyle/>
        <a:p>
          <a:r>
            <a:rPr lang="en-US" dirty="0" smtClean="0">
              <a:hlinkClick xmlns:r="http://schemas.openxmlformats.org/officeDocument/2006/relationships" r:id="rId2"/>
            </a:rPr>
            <a:t>ZAKON O MORIMA</a:t>
          </a:r>
          <a:endParaRPr lang="en-US" dirty="0"/>
        </a:p>
      </dgm:t>
    </dgm:pt>
    <dgm:pt modelId="{8C772FD0-E039-46F4-B63D-C3CCD82BFF5F}" type="parTrans" cxnId="{DCC94F57-2246-4AEF-9513-349571A422E9}">
      <dgm:prSet/>
      <dgm:spPr/>
      <dgm:t>
        <a:bodyPr/>
        <a:lstStyle/>
        <a:p>
          <a:endParaRPr lang="en-US"/>
        </a:p>
      </dgm:t>
    </dgm:pt>
    <dgm:pt modelId="{157BF5C0-5FF2-4741-8829-D4FE058F8868}" type="sibTrans" cxnId="{DCC94F57-2246-4AEF-9513-349571A422E9}">
      <dgm:prSet/>
      <dgm:spPr/>
      <dgm:t>
        <a:bodyPr/>
        <a:lstStyle/>
        <a:p>
          <a:endParaRPr lang="en-US"/>
        </a:p>
      </dgm:t>
    </dgm:pt>
    <dgm:pt modelId="{FE25FDA0-BEEF-4408-934E-1AFDEA184067}">
      <dgm:prSet phldrT="[Text]"/>
      <dgm:spPr/>
      <dgm:t>
        <a:bodyPr/>
        <a:lstStyle/>
        <a:p>
          <a:endParaRPr lang="en-US" dirty="0"/>
        </a:p>
      </dgm:t>
    </dgm:pt>
    <dgm:pt modelId="{1F10B383-0CB3-42C8-AB7A-85336B25B4D7}" type="parTrans" cxnId="{D291AF89-2839-45BD-BFA2-F2D06703CB3F}">
      <dgm:prSet/>
      <dgm:spPr/>
      <dgm:t>
        <a:bodyPr/>
        <a:lstStyle/>
        <a:p>
          <a:endParaRPr lang="en-US"/>
        </a:p>
      </dgm:t>
    </dgm:pt>
    <dgm:pt modelId="{F3C72E24-C375-4994-9AB7-F4D1045F6119}" type="sibTrans" cxnId="{D291AF89-2839-45BD-BFA2-F2D06703CB3F}">
      <dgm:prSet/>
      <dgm:spPr/>
      <dgm:t>
        <a:bodyPr/>
        <a:lstStyle/>
        <a:p>
          <a:endParaRPr lang="en-US"/>
        </a:p>
      </dgm:t>
    </dgm:pt>
    <dgm:pt modelId="{3EC15018-85FF-4374-AAE8-B008722DF0B5}">
      <dgm:prSet phldrT="[Text]"/>
      <dgm:spPr/>
      <dgm:t>
        <a:bodyPr/>
        <a:lstStyle/>
        <a:p>
          <a:endParaRPr lang="en-US" dirty="0"/>
        </a:p>
      </dgm:t>
    </dgm:pt>
    <dgm:pt modelId="{DB77C527-8AEF-488E-8974-27290A93ADD7}" type="parTrans" cxnId="{FAE57CA0-80EF-493C-A5D7-035D762949F6}">
      <dgm:prSet/>
      <dgm:spPr/>
      <dgm:t>
        <a:bodyPr/>
        <a:lstStyle/>
        <a:p>
          <a:endParaRPr lang="en-US"/>
        </a:p>
      </dgm:t>
    </dgm:pt>
    <dgm:pt modelId="{F774EFE8-04B3-4890-A19A-CC702DAEC33C}" type="sibTrans" cxnId="{FAE57CA0-80EF-493C-A5D7-035D762949F6}">
      <dgm:prSet/>
      <dgm:spPr/>
      <dgm:t>
        <a:bodyPr/>
        <a:lstStyle/>
        <a:p>
          <a:endParaRPr lang="en-US"/>
        </a:p>
      </dgm:t>
    </dgm:pt>
    <dgm:pt modelId="{069BC4A3-2A4C-4382-B30F-6DFCAE091F88}">
      <dgm:prSet phldrT="[Text]"/>
      <dgm:spPr/>
      <dgm:t>
        <a:bodyPr/>
        <a:lstStyle/>
        <a:p>
          <a:r>
            <a:rPr lang="en-US" dirty="0" smtClean="0">
              <a:hlinkClick xmlns:r="http://schemas.openxmlformats.org/officeDocument/2006/relationships" r:id="rId3"/>
            </a:rPr>
            <a:t>STOKHOLMSKI DOKUMENT</a:t>
          </a:r>
          <a:endParaRPr lang="en-US" dirty="0"/>
        </a:p>
      </dgm:t>
    </dgm:pt>
    <dgm:pt modelId="{EC50C753-D9CB-4AF8-A1FD-D0BD01C29F03}" type="parTrans" cxnId="{03150F05-BD44-493A-BB4A-646DB2CFA516}">
      <dgm:prSet/>
      <dgm:spPr/>
      <dgm:t>
        <a:bodyPr/>
        <a:lstStyle/>
        <a:p>
          <a:endParaRPr lang="en-US"/>
        </a:p>
      </dgm:t>
    </dgm:pt>
    <dgm:pt modelId="{64D6E219-EB87-41E7-8B7D-F112E44E9FAF}" type="sibTrans" cxnId="{03150F05-BD44-493A-BB4A-646DB2CFA516}">
      <dgm:prSet/>
      <dgm:spPr/>
      <dgm:t>
        <a:bodyPr/>
        <a:lstStyle/>
        <a:p>
          <a:endParaRPr lang="en-US"/>
        </a:p>
      </dgm:t>
    </dgm:pt>
    <dgm:pt modelId="{3AAB52F9-5E0C-417D-BB0D-B66009E23F30}">
      <dgm:prSet phldrT="[Text]"/>
      <dgm:spPr/>
      <dgm:t>
        <a:bodyPr/>
        <a:lstStyle/>
        <a:p>
          <a:r>
            <a:rPr lang="en-US" dirty="0" smtClean="0">
              <a:hlinkClick xmlns:r="http://schemas.openxmlformats.org/officeDocument/2006/relationships" r:id="rId4"/>
            </a:rPr>
            <a:t>MONTREAL PROTOKOL</a:t>
          </a:r>
          <a:endParaRPr lang="en-US" dirty="0"/>
        </a:p>
      </dgm:t>
    </dgm:pt>
    <dgm:pt modelId="{CF13C66F-BDF6-4087-8D17-B38860820B47}" type="parTrans" cxnId="{5202B9F5-A3DA-47FE-8132-BAB3E8FE4DAB}">
      <dgm:prSet/>
      <dgm:spPr/>
      <dgm:t>
        <a:bodyPr/>
        <a:lstStyle/>
        <a:p>
          <a:endParaRPr lang="en-US"/>
        </a:p>
      </dgm:t>
    </dgm:pt>
    <dgm:pt modelId="{9C8D2FB3-6A2D-4865-8F2C-20E067D52558}" type="sibTrans" cxnId="{5202B9F5-A3DA-47FE-8132-BAB3E8FE4DAB}">
      <dgm:prSet/>
      <dgm:spPr/>
      <dgm:t>
        <a:bodyPr/>
        <a:lstStyle/>
        <a:p>
          <a:endParaRPr lang="en-US"/>
        </a:p>
      </dgm:t>
    </dgm:pt>
    <dgm:pt modelId="{D57AD911-4D3B-4045-8D80-F204450B8CFC}">
      <dgm:prSet phldrT="[Text]"/>
      <dgm:spPr/>
      <dgm:t>
        <a:bodyPr/>
        <a:lstStyle/>
        <a:p>
          <a:endParaRPr lang="en-US" dirty="0"/>
        </a:p>
      </dgm:t>
    </dgm:pt>
    <dgm:pt modelId="{D040C811-EC05-4049-A414-451119EC7F9B}" type="parTrans" cxnId="{5D7AB76E-D436-4C4E-B46B-B47B459997AD}">
      <dgm:prSet/>
      <dgm:spPr/>
      <dgm:t>
        <a:bodyPr/>
        <a:lstStyle/>
        <a:p>
          <a:endParaRPr lang="en-US"/>
        </a:p>
      </dgm:t>
    </dgm:pt>
    <dgm:pt modelId="{07B7658B-AA29-4A4B-973E-6D08229912CD}" type="sibTrans" cxnId="{5D7AB76E-D436-4C4E-B46B-B47B459997AD}">
      <dgm:prSet/>
      <dgm:spPr/>
      <dgm:t>
        <a:bodyPr/>
        <a:lstStyle/>
        <a:p>
          <a:endParaRPr lang="en-US"/>
        </a:p>
      </dgm:t>
    </dgm:pt>
    <dgm:pt modelId="{A57307B4-A740-4AD7-A75C-8DF18D9790C8}" type="pres">
      <dgm:prSet presAssocID="{C805158B-BEBD-4F3C-BC1E-AFF2F4EE26A4}" presName="linear" presStyleCnt="0">
        <dgm:presLayoutVars>
          <dgm:animLvl val="lvl"/>
          <dgm:resizeHandles val="exact"/>
        </dgm:presLayoutVars>
      </dgm:prSet>
      <dgm:spPr/>
    </dgm:pt>
    <dgm:pt modelId="{7282E897-ED00-4F1F-8654-343BAA8D09CB}" type="pres">
      <dgm:prSet presAssocID="{14CCDEE0-D818-4B1B-9F14-7E9171766746}" presName="parentText" presStyleLbl="node1" presStyleIdx="0" presStyleCnt="4" custLinFactNeighborY="2666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87AB84-32AE-4563-A725-FED0057C02E6}" type="pres">
      <dgm:prSet presAssocID="{14CCDEE0-D818-4B1B-9F14-7E9171766746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B6D705-9A26-4D3B-89A8-9744C4AF36B2}" type="pres">
      <dgm:prSet presAssocID="{6283A982-87CC-4B63-AAE1-859C7ED7E89A}" presName="parentText" presStyleLbl="node1" presStyleIdx="1" presStyleCnt="4" custLinFactNeighborY="-23103">
        <dgm:presLayoutVars>
          <dgm:chMax val="0"/>
          <dgm:bulletEnabled val="1"/>
        </dgm:presLayoutVars>
      </dgm:prSet>
      <dgm:spPr/>
    </dgm:pt>
    <dgm:pt modelId="{CC704F1F-C5F9-40B2-98D7-45F86701B543}" type="pres">
      <dgm:prSet presAssocID="{6283A982-87CC-4B63-AAE1-859C7ED7E89A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7BD0E9-536F-4398-9B31-648C50699C1C}" type="pres">
      <dgm:prSet presAssocID="{069BC4A3-2A4C-4382-B30F-6DFCAE091F88}" presName="parentText" presStyleLbl="node1" presStyleIdx="2" presStyleCnt="4" custLinFactY="-63954" custLinFactNeighborY="-100000">
        <dgm:presLayoutVars>
          <dgm:chMax val="0"/>
          <dgm:bulletEnabled val="1"/>
        </dgm:presLayoutVars>
      </dgm:prSet>
      <dgm:spPr/>
    </dgm:pt>
    <dgm:pt modelId="{93CE2976-5D61-408E-8218-BE95A0F4B303}" type="pres">
      <dgm:prSet presAssocID="{64D6E219-EB87-41E7-8B7D-F112E44E9FAF}" presName="spacer" presStyleCnt="0"/>
      <dgm:spPr/>
    </dgm:pt>
    <dgm:pt modelId="{B74CCB7B-1CB8-4B89-B852-878932D617BC}" type="pres">
      <dgm:prSet presAssocID="{3AAB52F9-5E0C-417D-BB0D-B66009E23F30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DCC94F57-2246-4AEF-9513-349571A422E9}" srcId="{C805158B-BEBD-4F3C-BC1E-AFF2F4EE26A4}" destId="{6283A982-87CC-4B63-AAE1-859C7ED7E89A}" srcOrd="1" destOrd="0" parTransId="{8C772FD0-E039-46F4-B63D-C3CCD82BFF5F}" sibTransId="{157BF5C0-5FF2-4741-8829-D4FE058F8868}"/>
    <dgm:cxn modelId="{D291AF89-2839-45BD-BFA2-F2D06703CB3F}" srcId="{6283A982-87CC-4B63-AAE1-859C7ED7E89A}" destId="{FE25FDA0-BEEF-4408-934E-1AFDEA184067}" srcOrd="0" destOrd="0" parTransId="{1F10B383-0CB3-42C8-AB7A-85336B25B4D7}" sibTransId="{F3C72E24-C375-4994-9AB7-F4D1045F6119}"/>
    <dgm:cxn modelId="{33D8CA91-2B29-4511-98EF-30BECEDA30BA}" type="presOf" srcId="{5AFE8018-F894-4627-B301-96EA5D0188B3}" destId="{3687AB84-32AE-4563-A725-FED0057C02E6}" srcOrd="0" destOrd="0" presId="urn:microsoft.com/office/officeart/2005/8/layout/vList2"/>
    <dgm:cxn modelId="{0CF7BA1C-8E01-4870-B097-63AB9B5B181D}" srcId="{C805158B-BEBD-4F3C-BC1E-AFF2F4EE26A4}" destId="{14CCDEE0-D818-4B1B-9F14-7E9171766746}" srcOrd="0" destOrd="0" parTransId="{90904EE9-48F3-4FBD-842A-0779AD1D1569}" sibTransId="{28A5F971-3E0C-4C46-859E-06D95908762A}"/>
    <dgm:cxn modelId="{FAE57CA0-80EF-493C-A5D7-035D762949F6}" srcId="{6283A982-87CC-4B63-AAE1-859C7ED7E89A}" destId="{3EC15018-85FF-4374-AAE8-B008722DF0B5}" srcOrd="1" destOrd="0" parTransId="{DB77C527-8AEF-488E-8974-27290A93ADD7}" sibTransId="{F774EFE8-04B3-4890-A19A-CC702DAEC33C}"/>
    <dgm:cxn modelId="{E025760D-E3E7-4809-BC0F-849D99CC7A82}" type="presOf" srcId="{14CCDEE0-D818-4B1B-9F14-7E9171766746}" destId="{7282E897-ED00-4F1F-8654-343BAA8D09CB}" srcOrd="0" destOrd="0" presId="urn:microsoft.com/office/officeart/2005/8/layout/vList2"/>
    <dgm:cxn modelId="{C8366DBF-6054-47C8-A38B-4D0B434B3D9D}" type="presOf" srcId="{3EC15018-85FF-4374-AAE8-B008722DF0B5}" destId="{CC704F1F-C5F9-40B2-98D7-45F86701B543}" srcOrd="0" destOrd="1" presId="urn:microsoft.com/office/officeart/2005/8/layout/vList2"/>
    <dgm:cxn modelId="{56E6F582-B1BC-4131-986B-C4C8ACA38485}" type="presOf" srcId="{3AAB52F9-5E0C-417D-BB0D-B66009E23F30}" destId="{B74CCB7B-1CB8-4B89-B852-878932D617BC}" srcOrd="0" destOrd="0" presId="urn:microsoft.com/office/officeart/2005/8/layout/vList2"/>
    <dgm:cxn modelId="{5D7AB76E-D436-4C4E-B46B-B47B459997AD}" srcId="{14CCDEE0-D818-4B1B-9F14-7E9171766746}" destId="{D57AD911-4D3B-4045-8D80-F204450B8CFC}" srcOrd="1" destOrd="0" parTransId="{D040C811-EC05-4049-A414-451119EC7F9B}" sibTransId="{07B7658B-AA29-4A4B-973E-6D08229912CD}"/>
    <dgm:cxn modelId="{1EA99AEC-4925-4FF0-867E-2A5A0BCFAB9A}" type="presOf" srcId="{6283A982-87CC-4B63-AAE1-859C7ED7E89A}" destId="{ECB6D705-9A26-4D3B-89A8-9744C4AF36B2}" srcOrd="0" destOrd="0" presId="urn:microsoft.com/office/officeart/2005/8/layout/vList2"/>
    <dgm:cxn modelId="{69D0282A-227C-461E-9AF0-293DFC3F7967}" type="presOf" srcId="{C805158B-BEBD-4F3C-BC1E-AFF2F4EE26A4}" destId="{A57307B4-A740-4AD7-A75C-8DF18D9790C8}" srcOrd="0" destOrd="0" presId="urn:microsoft.com/office/officeart/2005/8/layout/vList2"/>
    <dgm:cxn modelId="{D75E1822-C4CE-40FD-9A7C-6F8DA2414117}" type="presOf" srcId="{FE25FDA0-BEEF-4408-934E-1AFDEA184067}" destId="{CC704F1F-C5F9-40B2-98D7-45F86701B543}" srcOrd="0" destOrd="0" presId="urn:microsoft.com/office/officeart/2005/8/layout/vList2"/>
    <dgm:cxn modelId="{C01C073A-E030-403E-9A1D-DB7FEF32757D}" type="presOf" srcId="{D57AD911-4D3B-4045-8D80-F204450B8CFC}" destId="{3687AB84-32AE-4563-A725-FED0057C02E6}" srcOrd="0" destOrd="1" presId="urn:microsoft.com/office/officeart/2005/8/layout/vList2"/>
    <dgm:cxn modelId="{5202B9F5-A3DA-47FE-8132-BAB3E8FE4DAB}" srcId="{C805158B-BEBD-4F3C-BC1E-AFF2F4EE26A4}" destId="{3AAB52F9-5E0C-417D-BB0D-B66009E23F30}" srcOrd="3" destOrd="0" parTransId="{CF13C66F-BDF6-4087-8D17-B38860820B47}" sibTransId="{9C8D2FB3-6A2D-4865-8F2C-20E067D52558}"/>
    <dgm:cxn modelId="{2F3F7C5A-36BE-4EAE-8BCC-6E75C601E362}" srcId="{14CCDEE0-D818-4B1B-9F14-7E9171766746}" destId="{5AFE8018-F894-4627-B301-96EA5D0188B3}" srcOrd="0" destOrd="0" parTransId="{B6A1D9D1-9E6F-4109-BC54-899EE680C2CA}" sibTransId="{47F6E952-077A-4AFF-9810-7FC6FDBDCE23}"/>
    <dgm:cxn modelId="{44AF142E-3138-4C4F-9D66-1B838B6F05D7}" type="presOf" srcId="{069BC4A3-2A4C-4382-B30F-6DFCAE091F88}" destId="{797BD0E9-536F-4398-9B31-648C50699C1C}" srcOrd="0" destOrd="0" presId="urn:microsoft.com/office/officeart/2005/8/layout/vList2"/>
    <dgm:cxn modelId="{03150F05-BD44-493A-BB4A-646DB2CFA516}" srcId="{C805158B-BEBD-4F3C-BC1E-AFF2F4EE26A4}" destId="{069BC4A3-2A4C-4382-B30F-6DFCAE091F88}" srcOrd="2" destOrd="0" parTransId="{EC50C753-D9CB-4AF8-A1FD-D0BD01C29F03}" sibTransId="{64D6E219-EB87-41E7-8B7D-F112E44E9FAF}"/>
    <dgm:cxn modelId="{5F41640E-A2A8-44D4-9F1B-FE2D783CE6A5}" type="presParOf" srcId="{A57307B4-A740-4AD7-A75C-8DF18D9790C8}" destId="{7282E897-ED00-4F1F-8654-343BAA8D09CB}" srcOrd="0" destOrd="0" presId="urn:microsoft.com/office/officeart/2005/8/layout/vList2"/>
    <dgm:cxn modelId="{AB5A0ED6-6172-41B2-81FB-3AA7C76F16B9}" type="presParOf" srcId="{A57307B4-A740-4AD7-A75C-8DF18D9790C8}" destId="{3687AB84-32AE-4563-A725-FED0057C02E6}" srcOrd="1" destOrd="0" presId="urn:microsoft.com/office/officeart/2005/8/layout/vList2"/>
    <dgm:cxn modelId="{D14F2102-81FF-4552-9FE2-7EB65420F27E}" type="presParOf" srcId="{A57307B4-A740-4AD7-A75C-8DF18D9790C8}" destId="{ECB6D705-9A26-4D3B-89A8-9744C4AF36B2}" srcOrd="2" destOrd="0" presId="urn:microsoft.com/office/officeart/2005/8/layout/vList2"/>
    <dgm:cxn modelId="{CFF74E38-4D78-4A0C-BD5A-2F116473AF11}" type="presParOf" srcId="{A57307B4-A740-4AD7-A75C-8DF18D9790C8}" destId="{CC704F1F-C5F9-40B2-98D7-45F86701B543}" srcOrd="3" destOrd="0" presId="urn:microsoft.com/office/officeart/2005/8/layout/vList2"/>
    <dgm:cxn modelId="{A10677CF-DF14-434F-9E20-CE1BE5AB8BC6}" type="presParOf" srcId="{A57307B4-A740-4AD7-A75C-8DF18D9790C8}" destId="{797BD0E9-536F-4398-9B31-648C50699C1C}" srcOrd="4" destOrd="0" presId="urn:microsoft.com/office/officeart/2005/8/layout/vList2"/>
    <dgm:cxn modelId="{E75CE00E-48A0-47C2-AC71-FF8A6B64FBBF}" type="presParOf" srcId="{A57307B4-A740-4AD7-A75C-8DF18D9790C8}" destId="{93CE2976-5D61-408E-8218-BE95A0F4B303}" srcOrd="5" destOrd="0" presId="urn:microsoft.com/office/officeart/2005/8/layout/vList2"/>
    <dgm:cxn modelId="{E440294D-EEA7-4020-9593-0B5D0E1BDFD0}" type="presParOf" srcId="{A57307B4-A740-4AD7-A75C-8DF18D9790C8}" destId="{B74CCB7B-1CB8-4B89-B852-878932D617BC}" srcOrd="6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ADD29E-9660-4324-9C4B-57FCEF2BB9C2}" type="datetimeFigureOut">
              <a:rPr lang="en-US" smtClean="0"/>
              <a:pPr/>
              <a:t>05-Mar-20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AC94-076F-46E2-BDC7-4D3261D0E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8417-B575-4C3E-8426-354B666439B9}" type="datetime1">
              <a:rPr lang="en-US" smtClean="0"/>
              <a:pPr/>
              <a:t>05-Mar-20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A8E3-3777-4BC0-AFEE-2136AEB99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69E4F-0BE7-42FC-AE13-7CA55B5118D1}" type="datetime1">
              <a:rPr lang="en-US" smtClean="0"/>
              <a:pPr/>
              <a:t>05-Mar-20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A8E3-3777-4BC0-AFEE-2136AEB99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6687-7FB0-4C48-92C3-B34EA9A8047F}" type="datetime1">
              <a:rPr lang="en-US" smtClean="0"/>
              <a:pPr/>
              <a:t>05-Mar-20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A8E3-3777-4BC0-AFEE-2136AEB99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7E04E-74B0-4D00-8709-45164B8EDE7C}" type="datetime1">
              <a:rPr lang="en-US" smtClean="0"/>
              <a:pPr/>
              <a:t>05-Mar-20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A8E3-3777-4BC0-AFEE-2136AEB99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ABD2F-2BC7-488E-8404-91E2F7350DD5}" type="datetime1">
              <a:rPr lang="en-US" smtClean="0"/>
              <a:pPr/>
              <a:t>05-Mar-20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A8E3-3777-4BC0-AFEE-2136AEB99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B9E3-4774-4299-A375-18E3ECFD52C4}" type="datetime1">
              <a:rPr lang="en-US" smtClean="0"/>
              <a:pPr/>
              <a:t>05-Mar-20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A8E3-3777-4BC0-AFEE-2136AEB99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1ED32-7307-482A-80CF-D597A0527B18}" type="datetime1">
              <a:rPr lang="en-US" smtClean="0"/>
              <a:pPr/>
              <a:t>05-Mar-20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A8E3-3777-4BC0-AFEE-2136AEB99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38134-49AE-43F5-ABD2-CC3D45418ACC}" type="datetime1">
              <a:rPr lang="en-US" smtClean="0"/>
              <a:pPr/>
              <a:t>05-Mar-20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A8E3-3777-4BC0-AFEE-2136AEB99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A7B74-1F11-4E4A-8627-611C832DA422}" type="datetime1">
              <a:rPr lang="en-US" smtClean="0"/>
              <a:pPr/>
              <a:t>05-Mar-20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A8E3-3777-4BC0-AFEE-2136AEB99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962EC-49C8-4899-86D5-22F6A3282D9B}" type="datetime1">
              <a:rPr lang="en-US" smtClean="0"/>
              <a:pPr/>
              <a:t>05-Mar-20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A8E3-3777-4BC0-AFEE-2136AEB99B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F88A8-03DE-4289-844F-073B7D0A530D}" type="datetime1">
              <a:rPr lang="en-US" smtClean="0"/>
              <a:pPr/>
              <a:t>05-Mar-20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BB6A8E3-3777-4BC0-AFEE-2136AEB99B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505F4BB-ACFE-4418-BCE7-536518A9EB35}" type="datetime1">
              <a:rPr lang="en-US" smtClean="0"/>
              <a:pPr/>
              <a:t>05-Mar-20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BB6A8E3-3777-4BC0-AFEE-2136AEB99BE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ransition spd="slow">
    <p:zoom/>
  </p:transition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INTERNACIONALNI DOKUMENTI</a:t>
            </a:r>
            <a:br>
              <a:rPr lang="en-US" sz="4400" dirty="0" smtClean="0"/>
            </a:br>
            <a:r>
              <a:rPr lang="en-US" sz="4400" dirty="0" smtClean="0"/>
              <a:t>O ZASTITI PRIRODE</a:t>
            </a:r>
            <a:endParaRPr lang="en-US" sz="440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304800" y="6248400"/>
            <a:ext cx="8763000" cy="485336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Cvetkovic</a:t>
            </a:r>
            <a:r>
              <a:rPr lang="en-US" dirty="0" smtClean="0"/>
              <a:t> </a:t>
            </a:r>
            <a:r>
              <a:rPr lang="en-US" dirty="0" err="1" smtClean="0"/>
              <a:t>Strahinja</a:t>
            </a:r>
            <a:r>
              <a:rPr lang="en-US" dirty="0" smtClean="0"/>
              <a:t> 3/4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A8E3-3777-4BC0-AFEE-2136AEB99BE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A8E3-3777-4BC0-AFEE-2136AEB99BE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 dirty="0" smtClean="0">
              <a:solidFill>
                <a:srgbClr val="0070C0"/>
              </a:solidFill>
            </a:endParaRPr>
          </a:p>
          <a:p>
            <a:endParaRPr lang="sr-Latn-RS" dirty="0" smtClean="0">
              <a:solidFill>
                <a:srgbClr val="0070C0"/>
              </a:solidFill>
            </a:endParaRPr>
          </a:p>
          <a:p>
            <a:endParaRPr lang="sr-Latn-RS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r-Latn-RS" dirty="0" smtClean="0"/>
              <a:t>Dok postoji dosta razlicitih dokumenata na temu zastite prirode ovih nekoliko se isticu: </a:t>
            </a:r>
          </a:p>
          <a:p>
            <a:endParaRPr lang="sr-Latn-R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A8E3-3777-4BC0-AFEE-2136AEB99BE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89888"/>
          </a:xfrm>
        </p:spPr>
        <p:txBody>
          <a:bodyPr>
            <a:normAutofit fontScale="90000"/>
          </a:bodyPr>
          <a:lstStyle/>
          <a:p>
            <a:pPr algn="ctr"/>
            <a:r>
              <a:rPr lang="en-US" smtClean="0">
                <a:solidFill>
                  <a:srgbClr val="0070C0"/>
                </a:solidFill>
              </a:rPr>
              <a:t>BAZELSKI DOKUMENT</a:t>
            </a:r>
            <a:r>
              <a:rPr lang="sr-Latn-RS" dirty="0" smtClean="0">
                <a:solidFill>
                  <a:srgbClr val="0070C0"/>
                </a:solidFill>
              </a:rPr>
              <a:t/>
            </a:r>
            <a:br>
              <a:rPr lang="sr-Latn-RS" dirty="0" smtClean="0">
                <a:solidFill>
                  <a:srgbClr val="0070C0"/>
                </a:solidFill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A8E3-3777-4BC0-AFEE-2136AEB99BE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381000" y="1676400"/>
            <a:ext cx="8305800" cy="4419600"/>
          </a:xfrm>
          <a:prstGeom prst="round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RS" sz="2400" dirty="0" smtClean="0">
                <a:solidFill>
                  <a:schemeClr val="accent1">
                    <a:lumMod val="75000"/>
                  </a:schemeClr>
                </a:solidFill>
              </a:rPr>
              <a:t>Donet je u Svajcerskom gradu Bazel 5.Maja.1987</a:t>
            </a:r>
          </a:p>
          <a:p>
            <a:r>
              <a:rPr lang="sr-Latn-RS" sz="2400" dirty="0" smtClean="0">
                <a:solidFill>
                  <a:schemeClr val="accent1">
                    <a:lumMod val="75000"/>
                  </a:schemeClr>
                </a:solidFill>
              </a:rPr>
              <a:t>Potpisana je od strane 186 drzava kao i EU i Ujedinjenih Drzava.</a:t>
            </a:r>
          </a:p>
          <a:p>
            <a:r>
              <a:rPr lang="sr-Latn-RS" sz="2400" dirty="0" smtClean="0">
                <a:solidFill>
                  <a:schemeClr val="accent1">
                    <a:lumMod val="75000"/>
                  </a:schemeClr>
                </a:solidFill>
              </a:rPr>
              <a:t>Sam dokument pokusava da ukloni ili limitira neregularno odstranjivanje opasnog otpada,specificno o razvijenijim drzavama koji taj otpad ostavlje u siromasinije.</a:t>
            </a:r>
          </a:p>
          <a:p>
            <a:r>
              <a:rPr lang="sr-Latn-RS" sz="2400" dirty="0" smtClean="0">
                <a:solidFill>
                  <a:schemeClr val="accent1">
                    <a:lumMod val="75000"/>
                  </a:schemeClr>
                </a:solidFill>
              </a:rPr>
              <a:t>Ovaj dokument ne govori nista o odstanjivanju nuklearnog otpada.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/>
          <a:lstStyle/>
          <a:p>
            <a:pPr algn="ctr"/>
            <a:r>
              <a:rPr lang="en-US" u="sng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ZAKON O MORIMA</a:t>
            </a:r>
            <a:endParaRPr lang="en-US" u="sng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228600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A8E3-3777-4BC0-AFEE-2136AEB99BED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5800" y="1371600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sr-Latn-RS" dirty="0" smtClean="0"/>
              <a:t>Donet je u Svajcerskoj,Zenevi 1958 i sastoji se od cetiri glavna dela.</a:t>
            </a:r>
            <a:endParaRPr lang="en-US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STOKHOLMSKI DOKUMENT</a:t>
            </a:r>
            <a:endParaRPr lang="en-US" u="sng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A8E3-3777-4BC0-AFEE-2136AEB99BE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400800"/>
            <a:ext cx="4572000" cy="288925"/>
          </a:xfrm>
        </p:spPr>
        <p:txBody>
          <a:bodyPr/>
          <a:lstStyle/>
          <a:p>
            <a:r>
              <a:rPr lang="sr-Latn-RS" sz="1600" i="1" dirty="0" smtClean="0"/>
              <a:t>*</a:t>
            </a:r>
            <a:r>
              <a:rPr lang="en-US" sz="1600" i="1" dirty="0" err="1" smtClean="0"/>
              <a:t>dihlor-difenil-trihloretan</a:t>
            </a:r>
            <a:endParaRPr lang="en-US" sz="1600" dirty="0"/>
          </a:p>
        </p:txBody>
      </p:sp>
      <p:sp>
        <p:nvSpPr>
          <p:cNvPr id="6" name="Rounded Rectangle 5"/>
          <p:cNvSpPr/>
          <p:nvPr/>
        </p:nvSpPr>
        <p:spPr>
          <a:xfrm>
            <a:off x="457200" y="2362200"/>
            <a:ext cx="8229600" cy="35814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RS" sz="2400" dirty="0" smtClean="0">
                <a:solidFill>
                  <a:schemeClr val="accent1">
                    <a:lumMod val="75000"/>
                  </a:schemeClr>
                </a:solidFill>
              </a:rPr>
              <a:t>Potpisan u Maju 2001.I govori o dugotrajnom otpadu koji se baca u more.Hemikalije poput :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r-Latn-RS" sz="2400" dirty="0" smtClean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</a:rPr>
              <a:t>ldrin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, chlordane, DDT</a:t>
            </a:r>
            <a:r>
              <a:rPr lang="sr-Latn-RS" sz="2400" dirty="0" smtClean="0">
                <a:solidFill>
                  <a:schemeClr val="accent1">
                    <a:lumMod val="75000"/>
                  </a:schemeClr>
                </a:solidFill>
              </a:rPr>
              <a:t>*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</a:rPr>
              <a:t>dieldrin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</a:rPr>
              <a:t>endrin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, heptachlor,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</a:rPr>
              <a:t>hexachlorobenzene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</a:rPr>
              <a:t>mirex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</a:rPr>
              <a:t>toxaphene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; </a:t>
            </a:r>
            <a:r>
              <a:rPr lang="sr-Latn-RS" sz="2400" dirty="0" smtClean="0">
                <a:solidFill>
                  <a:schemeClr val="accent1">
                    <a:lumMod val="75000"/>
                  </a:schemeClr>
                </a:solidFill>
              </a:rPr>
              <a:t>Industrijske hemikalije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</a:rPr>
              <a:t>hexachlorobenzene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, polychlorinated biphenyls</a:t>
            </a:r>
            <a:r>
              <a:rPr lang="sr-Latn-RS" sz="2400" dirty="0" smtClean="0">
                <a:solidFill>
                  <a:schemeClr val="accent1">
                    <a:lumMod val="75000"/>
                  </a:schemeClr>
                </a:solidFill>
              </a:rPr>
              <a:t>; ovaj dokument pokusava da zabrani ili bar maksimalno limitira.</a:t>
            </a:r>
            <a:endParaRPr lang="sr-Latn-RS" sz="24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MONTREAL PROTOKOL</a:t>
            </a:r>
            <a:endParaRPr lang="en-US" u="sng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Ovaj dokument potpisan 26.Avgusta.1987</a:t>
            </a:r>
            <a:br>
              <a:rPr lang="sr-Latn-RS" dirty="0" smtClean="0"/>
            </a:br>
            <a:r>
              <a:rPr lang="sr-Latn-RS" dirty="0" smtClean="0"/>
              <a:t>se oslovljava na ozonski omotac,izbacujuci iz proizvodje dosta proizvoda koji ga unistavaju.</a:t>
            </a:r>
          </a:p>
          <a:p>
            <a:endParaRPr lang="sr-Latn-RS" dirty="0" smtClean="0"/>
          </a:p>
          <a:p>
            <a:endParaRPr lang="sr-Latn-RS" dirty="0" smtClean="0"/>
          </a:p>
          <a:p>
            <a:r>
              <a:rPr lang="sr-Latn-RS" dirty="0" smtClean="0"/>
              <a:t>Pored toga ovaj dogument je poznat kao najefikasniji</a:t>
            </a:r>
            <a:br>
              <a:rPr lang="sr-Latn-RS" dirty="0" smtClean="0"/>
            </a:br>
            <a:r>
              <a:rPr lang="sr-Latn-RS" dirty="0" smtClean="0"/>
              <a:t>dokument o prirodnoj sredini,uspevajuci da za relativno kratko vreme donese drasticne promene,i predvidjanja o oporavku ozona izmedju 2050 i 2070.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A8E3-3777-4BC0-AFEE-2136AEB99BED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sr-Latn-R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buNone/>
            </a:pPr>
            <a:endParaRPr lang="sr-Latn-RS" sz="4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buNone/>
            </a:pPr>
            <a:endParaRPr lang="sr-Latn-RS" dirty="0" smtClean="0"/>
          </a:p>
          <a:p>
            <a:pPr algn="ctr">
              <a:buNone/>
            </a:pPr>
            <a:endParaRPr lang="sr-Latn-RS" dirty="0" smtClean="0"/>
          </a:p>
          <a:p>
            <a:pPr algn="ctr"/>
            <a:endParaRPr lang="sr-Latn-R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6A8E3-3777-4BC0-AFEE-2136AEB99BE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9" name="Diagram 8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143</TotalTime>
  <Words>229</Words>
  <Application>Microsoft Office PowerPoint</Application>
  <PresentationFormat>On-screen Show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INTERNACIONALNI DOKUMENTI O ZASTITI PRIRODE</vt:lpstr>
      <vt:lpstr>Slide 2</vt:lpstr>
      <vt:lpstr>Slide 3</vt:lpstr>
      <vt:lpstr>BAZELSKI DOKUMENT </vt:lpstr>
      <vt:lpstr>ZAKON O MORIMA</vt:lpstr>
      <vt:lpstr>STOKHOLMSKI DOKUMENT</vt:lpstr>
      <vt:lpstr>MONTREAL PROTOKOL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INTERNACIONALNI DOKUMENTI O ZASTITI PRIRODE</dc:title>
  <dc:creator>cvele</dc:creator>
  <cp:lastModifiedBy>cvele</cp:lastModifiedBy>
  <cp:revision>15</cp:revision>
  <dcterms:created xsi:type="dcterms:W3CDTF">2020-03-04T19:20:40Z</dcterms:created>
  <dcterms:modified xsi:type="dcterms:W3CDTF">2020-03-05T15:06:26Z</dcterms:modified>
</cp:coreProperties>
</file>